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ea typeface="Calibri"/>
                <a:cs typeface="Times New Roman"/>
              </a:rPr>
              <a:t>03.</a:t>
            </a:r>
            <a:r>
              <a:rPr lang="en-US" sz="1000" dirty="0">
                <a:ea typeface="Calibri"/>
                <a:cs typeface="Times New Roman"/>
              </a:rPr>
              <a:t>c.1</a:t>
            </a:r>
            <a:r>
              <a:rPr lang="el-GR" sz="1000" dirty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7842" y="2509718"/>
            <a:ext cx="58698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800" b="1" dirty="0">
                <a:solidFill>
                  <a:schemeClr val="tx2">
                    <a:lumMod val="75000"/>
                  </a:schemeClr>
                </a:solidFill>
              </a:rPr>
              <a:t>Ενίσχυση της επιχείρησης "GEOINTELLIGENCE ΑΝΩΝΥΜΗΕΜΠΟΡΙΚΗ ΚΑΙ ΤΕΧΝΙΚΗΕΤΑΙΡΕΙΑΓΕΩΠΛΗΡΟΦΟΡΙΚΩΝΣΥΣΤΗΜΑΤΩΝ" που επλήγη </a:t>
            </a:r>
            <a:r>
              <a:rPr lang="el-GR" sz="800" b="1" dirty="0" err="1">
                <a:solidFill>
                  <a:schemeClr val="tx2">
                    <a:lumMod val="75000"/>
                  </a:schemeClr>
                </a:solidFill>
              </a:rPr>
              <a:t>αποτον</a:t>
            </a:r>
            <a:r>
              <a:rPr lang="el-GR" sz="800" b="1" dirty="0">
                <a:solidFill>
                  <a:schemeClr val="tx2">
                    <a:lumMod val="75000"/>
                  </a:schemeClr>
                </a:solidFill>
              </a:rPr>
              <a:t> Covid-19 στην Αττική</a:t>
            </a:r>
            <a:r>
              <a:rPr lang="en-US" sz="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800" b="1" dirty="0">
                <a:solidFill>
                  <a:schemeClr val="tx2">
                    <a:lumMod val="75000"/>
                  </a:schemeClr>
                </a:solidFill>
              </a:rPr>
              <a:t>[GEOINTELLIGENCE ΑΝΩΝΥΜΗΕΜΠΟΡΙΚΗ ΚΑΙ ΤΕΧΝΙΚΗ ΕΤΑΙ][ΑΤΤΕ3-0254373]</a:t>
            </a:r>
            <a:r>
              <a:rPr lang="en-US" sz="800" b="1" dirty="0">
                <a:solidFill>
                  <a:schemeClr val="tx2">
                    <a:lumMod val="75000"/>
                  </a:schemeClr>
                </a:solidFill>
              </a:rPr>
              <a:t> MIS 5127644</a:t>
            </a:r>
            <a:endParaRPr lang="el-GR" sz="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  <a:r>
              <a:rPr lang="el-GR" sz="1600" b="1" dirty="0">
                <a:solidFill>
                  <a:schemeClr val="tx2"/>
                </a:solidFill>
              </a:rPr>
              <a:t> Α Τ Τ Ι Κ Η Σ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ΕΤΠΑ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Με τη συγχρηματοδότηση της Ελλάδας και της Ευρωπαϊκής Ένωσης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83969" y="3741261"/>
            <a:ext cx="5520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ευρώ.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225" name="Ορθογώνιο 4">
            <a:extLst>
              <a:ext uri="{FF2B5EF4-FFF2-40B4-BE49-F238E27FC236}">
                <a16:creationId xmlns:a16="http://schemas.microsoft.com/office/drawing/2014/main" id="{36FE08D5-A0ED-41C3-B718-A6811F2B603E}"/>
              </a:ext>
            </a:extLst>
          </p:cNvPr>
          <p:cNvSpPr/>
          <p:nvPr/>
        </p:nvSpPr>
        <p:spPr>
          <a:xfrm>
            <a:off x="3167842" y="2123202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στην Αττική</a:t>
            </a:r>
          </a:p>
        </p:txBody>
      </p:sp>
      <p:sp>
        <p:nvSpPr>
          <p:cNvPr id="226" name="Ορθογώνιο 4">
            <a:extLst>
              <a:ext uri="{FF2B5EF4-FFF2-40B4-BE49-F238E27FC236}">
                <a16:creationId xmlns:a16="http://schemas.microsoft.com/office/drawing/2014/main" id="{F136F083-4A49-4267-9574-DC79CE4A4E8C}"/>
              </a:ext>
            </a:extLst>
          </p:cNvPr>
          <p:cNvSpPr/>
          <p:nvPr/>
        </p:nvSpPr>
        <p:spPr>
          <a:xfrm>
            <a:off x="3131115" y="2933238"/>
            <a:ext cx="58698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800" b="1" dirty="0">
                <a:solidFill>
                  <a:schemeClr val="tx2">
                    <a:lumMod val="75000"/>
                  </a:schemeClr>
                </a:solidFill>
              </a:rPr>
              <a:t>GEOINTELLIGENCEΑΝΩΝΥΜΗ ΕΜΠΟΡΙΚΗ ΚΑΙΤΕΧΝΙΚΗ ΕΤΑΙΡΙΑΓΕΩΠΛΗΡΟΦΟΡΙΚΩΝΣΥΣΤΗΜΑΤΩΝ - 998644987</a:t>
            </a:r>
          </a:p>
        </p:txBody>
      </p:sp>
      <p:sp>
        <p:nvSpPr>
          <p:cNvPr id="227" name="Ορθογώνιο 15">
            <a:extLst>
              <a:ext uri="{FF2B5EF4-FFF2-40B4-BE49-F238E27FC236}">
                <a16:creationId xmlns:a16="http://schemas.microsoft.com/office/drawing/2014/main" id="{66DA6F1A-1ED2-4444-887B-28DA0B5F6E50}"/>
              </a:ext>
            </a:extLst>
          </p:cNvPr>
          <p:cNvSpPr/>
          <p:nvPr/>
        </p:nvSpPr>
        <p:spPr>
          <a:xfrm>
            <a:off x="6050375" y="5568627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40.000</a:t>
            </a:r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267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Nikos Grammatikos</cp:lastModifiedBy>
  <cp:revision>14</cp:revision>
  <dcterms:created xsi:type="dcterms:W3CDTF">2021-05-19T11:41:06Z</dcterms:created>
  <dcterms:modified xsi:type="dcterms:W3CDTF">2021-09-02T12:47:23Z</dcterms:modified>
</cp:coreProperties>
</file>